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30600650" cy="432006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607" userDrawn="1">
          <p15:clr>
            <a:srgbClr val="A4A3A4"/>
          </p15:clr>
        </p15:guide>
        <p15:guide id="2" pos="963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551A2"/>
    <a:srgbClr val="FF8E71"/>
    <a:srgbClr val="583D72"/>
    <a:srgbClr val="FFBA93"/>
    <a:srgbClr val="EB86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15" d="100"/>
          <a:sy n="15" d="100"/>
        </p:scale>
        <p:origin x="2586" y="180"/>
      </p:cViewPr>
      <p:guideLst>
        <p:guide orient="horz" pos="13607"/>
        <p:guide pos="963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g>
</file>

<file path=ppt/media/image3.jpe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95049" y="7070108"/>
            <a:ext cx="26010553" cy="15040222"/>
          </a:xfrm>
        </p:spPr>
        <p:txBody>
          <a:bodyPr anchor="b"/>
          <a:lstStyle>
            <a:lvl1pPr algn="ctr">
              <a:defRPr sz="20079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25081" y="22690338"/>
            <a:ext cx="22950488" cy="10430151"/>
          </a:xfrm>
        </p:spPr>
        <p:txBody>
          <a:bodyPr/>
          <a:lstStyle>
            <a:lvl1pPr marL="0" indent="0" algn="ctr">
              <a:buNone/>
              <a:defRPr sz="8032"/>
            </a:lvl1pPr>
            <a:lvl2pPr marL="1530020" indent="0" algn="ctr">
              <a:buNone/>
              <a:defRPr sz="6693"/>
            </a:lvl2pPr>
            <a:lvl3pPr marL="3060040" indent="0" algn="ctr">
              <a:buNone/>
              <a:defRPr sz="6024"/>
            </a:lvl3pPr>
            <a:lvl4pPr marL="4590059" indent="0" algn="ctr">
              <a:buNone/>
              <a:defRPr sz="5354"/>
            </a:lvl4pPr>
            <a:lvl5pPr marL="6120079" indent="0" algn="ctr">
              <a:buNone/>
              <a:defRPr sz="5354"/>
            </a:lvl5pPr>
            <a:lvl6pPr marL="7650099" indent="0" algn="ctr">
              <a:buNone/>
              <a:defRPr sz="5354"/>
            </a:lvl6pPr>
            <a:lvl7pPr marL="9180119" indent="0" algn="ctr">
              <a:buNone/>
              <a:defRPr sz="5354"/>
            </a:lvl7pPr>
            <a:lvl8pPr marL="10710139" indent="0" algn="ctr">
              <a:buNone/>
              <a:defRPr sz="5354"/>
            </a:lvl8pPr>
            <a:lvl9pPr marL="12240158" indent="0" algn="ctr">
              <a:buNone/>
              <a:defRPr sz="5354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D885C-B7CC-4FDB-9B9A-DDBEA5C8FD71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9C839-D117-4E42-B5C9-16EF6649F6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7606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D885C-B7CC-4FDB-9B9A-DDBEA5C8FD71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9C839-D117-4E42-B5C9-16EF6649F6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21092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898592" y="2300034"/>
            <a:ext cx="6598265" cy="3661054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03797" y="2300034"/>
            <a:ext cx="19412287" cy="36610544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D885C-B7CC-4FDB-9B9A-DDBEA5C8FD71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9C839-D117-4E42-B5C9-16EF6649F6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3408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D885C-B7CC-4FDB-9B9A-DDBEA5C8FD71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9C839-D117-4E42-B5C9-16EF6649F6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407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7858" y="10770172"/>
            <a:ext cx="26393061" cy="17970262"/>
          </a:xfrm>
        </p:spPr>
        <p:txBody>
          <a:bodyPr anchor="b"/>
          <a:lstStyle>
            <a:lvl1pPr>
              <a:defRPr sz="20079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7858" y="28910440"/>
            <a:ext cx="26393061" cy="9450136"/>
          </a:xfrm>
        </p:spPr>
        <p:txBody>
          <a:bodyPr/>
          <a:lstStyle>
            <a:lvl1pPr marL="0" indent="0">
              <a:buNone/>
              <a:defRPr sz="8032">
                <a:solidFill>
                  <a:schemeClr val="tx1"/>
                </a:solidFill>
              </a:defRPr>
            </a:lvl1pPr>
            <a:lvl2pPr marL="1530020" indent="0">
              <a:buNone/>
              <a:defRPr sz="6693">
                <a:solidFill>
                  <a:schemeClr val="tx1">
                    <a:tint val="75000"/>
                  </a:schemeClr>
                </a:solidFill>
              </a:defRPr>
            </a:lvl2pPr>
            <a:lvl3pPr marL="3060040" indent="0">
              <a:buNone/>
              <a:defRPr sz="6024">
                <a:solidFill>
                  <a:schemeClr val="tx1">
                    <a:tint val="75000"/>
                  </a:schemeClr>
                </a:solidFill>
              </a:defRPr>
            </a:lvl3pPr>
            <a:lvl4pPr marL="4590059" indent="0">
              <a:buNone/>
              <a:defRPr sz="5354">
                <a:solidFill>
                  <a:schemeClr val="tx1">
                    <a:tint val="75000"/>
                  </a:schemeClr>
                </a:solidFill>
              </a:defRPr>
            </a:lvl4pPr>
            <a:lvl5pPr marL="6120079" indent="0">
              <a:buNone/>
              <a:defRPr sz="5354">
                <a:solidFill>
                  <a:schemeClr val="tx1">
                    <a:tint val="75000"/>
                  </a:schemeClr>
                </a:solidFill>
              </a:defRPr>
            </a:lvl5pPr>
            <a:lvl6pPr marL="7650099" indent="0">
              <a:buNone/>
              <a:defRPr sz="5354">
                <a:solidFill>
                  <a:schemeClr val="tx1">
                    <a:tint val="75000"/>
                  </a:schemeClr>
                </a:solidFill>
              </a:defRPr>
            </a:lvl6pPr>
            <a:lvl7pPr marL="9180119" indent="0">
              <a:buNone/>
              <a:defRPr sz="5354">
                <a:solidFill>
                  <a:schemeClr val="tx1">
                    <a:tint val="75000"/>
                  </a:schemeClr>
                </a:solidFill>
              </a:defRPr>
            </a:lvl7pPr>
            <a:lvl8pPr marL="10710139" indent="0">
              <a:buNone/>
              <a:defRPr sz="5354">
                <a:solidFill>
                  <a:schemeClr val="tx1">
                    <a:tint val="75000"/>
                  </a:schemeClr>
                </a:solidFill>
              </a:defRPr>
            </a:lvl8pPr>
            <a:lvl9pPr marL="12240158" indent="0">
              <a:buNone/>
              <a:defRPr sz="535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D885C-B7CC-4FDB-9B9A-DDBEA5C8FD71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9C839-D117-4E42-B5C9-16EF6649F6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86345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03795" y="11500170"/>
            <a:ext cx="13005276" cy="2741040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491579" y="11500170"/>
            <a:ext cx="13005276" cy="2741040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D885C-B7CC-4FDB-9B9A-DDBEA5C8FD71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9C839-D117-4E42-B5C9-16EF6649F6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88734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7780" y="2300044"/>
            <a:ext cx="26393061" cy="8350126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7784" y="10590160"/>
            <a:ext cx="12945507" cy="5190073"/>
          </a:xfrm>
        </p:spPr>
        <p:txBody>
          <a:bodyPr anchor="b"/>
          <a:lstStyle>
            <a:lvl1pPr marL="0" indent="0">
              <a:buNone/>
              <a:defRPr sz="8032" b="1"/>
            </a:lvl1pPr>
            <a:lvl2pPr marL="1530020" indent="0">
              <a:buNone/>
              <a:defRPr sz="6693" b="1"/>
            </a:lvl2pPr>
            <a:lvl3pPr marL="3060040" indent="0">
              <a:buNone/>
              <a:defRPr sz="6024" b="1"/>
            </a:lvl3pPr>
            <a:lvl4pPr marL="4590059" indent="0">
              <a:buNone/>
              <a:defRPr sz="5354" b="1"/>
            </a:lvl4pPr>
            <a:lvl5pPr marL="6120079" indent="0">
              <a:buNone/>
              <a:defRPr sz="5354" b="1"/>
            </a:lvl5pPr>
            <a:lvl6pPr marL="7650099" indent="0">
              <a:buNone/>
              <a:defRPr sz="5354" b="1"/>
            </a:lvl6pPr>
            <a:lvl7pPr marL="9180119" indent="0">
              <a:buNone/>
              <a:defRPr sz="5354" b="1"/>
            </a:lvl7pPr>
            <a:lvl8pPr marL="10710139" indent="0">
              <a:buNone/>
              <a:defRPr sz="5354" b="1"/>
            </a:lvl8pPr>
            <a:lvl9pPr marL="12240158" indent="0">
              <a:buNone/>
              <a:defRPr sz="5354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07784" y="15780233"/>
            <a:ext cx="12945507" cy="2321034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491581" y="10590160"/>
            <a:ext cx="13009262" cy="5190073"/>
          </a:xfrm>
        </p:spPr>
        <p:txBody>
          <a:bodyPr anchor="b"/>
          <a:lstStyle>
            <a:lvl1pPr marL="0" indent="0">
              <a:buNone/>
              <a:defRPr sz="8032" b="1"/>
            </a:lvl1pPr>
            <a:lvl2pPr marL="1530020" indent="0">
              <a:buNone/>
              <a:defRPr sz="6693" b="1"/>
            </a:lvl2pPr>
            <a:lvl3pPr marL="3060040" indent="0">
              <a:buNone/>
              <a:defRPr sz="6024" b="1"/>
            </a:lvl3pPr>
            <a:lvl4pPr marL="4590059" indent="0">
              <a:buNone/>
              <a:defRPr sz="5354" b="1"/>
            </a:lvl4pPr>
            <a:lvl5pPr marL="6120079" indent="0">
              <a:buNone/>
              <a:defRPr sz="5354" b="1"/>
            </a:lvl5pPr>
            <a:lvl6pPr marL="7650099" indent="0">
              <a:buNone/>
              <a:defRPr sz="5354" b="1"/>
            </a:lvl6pPr>
            <a:lvl7pPr marL="9180119" indent="0">
              <a:buNone/>
              <a:defRPr sz="5354" b="1"/>
            </a:lvl7pPr>
            <a:lvl8pPr marL="10710139" indent="0">
              <a:buNone/>
              <a:defRPr sz="5354" b="1"/>
            </a:lvl8pPr>
            <a:lvl9pPr marL="12240158" indent="0">
              <a:buNone/>
              <a:defRPr sz="5354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491581" y="15780233"/>
            <a:ext cx="13009262" cy="2321034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D885C-B7CC-4FDB-9B9A-DDBEA5C8FD71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9C839-D117-4E42-B5C9-16EF6649F6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00100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D885C-B7CC-4FDB-9B9A-DDBEA5C8FD71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9C839-D117-4E42-B5C9-16EF6649F6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23240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D885C-B7CC-4FDB-9B9A-DDBEA5C8FD71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9C839-D117-4E42-B5C9-16EF6649F6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24326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7780" y="2880042"/>
            <a:ext cx="9869506" cy="10080149"/>
          </a:xfrm>
        </p:spPr>
        <p:txBody>
          <a:bodyPr anchor="b"/>
          <a:lstStyle>
            <a:lvl1pPr>
              <a:defRPr sz="10709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009262" y="6220102"/>
            <a:ext cx="15491579" cy="30700453"/>
          </a:xfrm>
        </p:spPr>
        <p:txBody>
          <a:bodyPr/>
          <a:lstStyle>
            <a:lvl1pPr>
              <a:defRPr sz="10709"/>
            </a:lvl1pPr>
            <a:lvl2pPr>
              <a:defRPr sz="9370"/>
            </a:lvl2pPr>
            <a:lvl3pPr>
              <a:defRPr sz="8032"/>
            </a:lvl3pPr>
            <a:lvl4pPr>
              <a:defRPr sz="6693"/>
            </a:lvl4pPr>
            <a:lvl5pPr>
              <a:defRPr sz="6693"/>
            </a:lvl5pPr>
            <a:lvl6pPr>
              <a:defRPr sz="6693"/>
            </a:lvl6pPr>
            <a:lvl7pPr>
              <a:defRPr sz="6693"/>
            </a:lvl7pPr>
            <a:lvl8pPr>
              <a:defRPr sz="6693"/>
            </a:lvl8pPr>
            <a:lvl9pPr>
              <a:defRPr sz="6693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07780" y="12960191"/>
            <a:ext cx="9869506" cy="24010358"/>
          </a:xfrm>
        </p:spPr>
        <p:txBody>
          <a:bodyPr/>
          <a:lstStyle>
            <a:lvl1pPr marL="0" indent="0">
              <a:buNone/>
              <a:defRPr sz="5354"/>
            </a:lvl1pPr>
            <a:lvl2pPr marL="1530020" indent="0">
              <a:buNone/>
              <a:defRPr sz="4685"/>
            </a:lvl2pPr>
            <a:lvl3pPr marL="3060040" indent="0">
              <a:buNone/>
              <a:defRPr sz="4016"/>
            </a:lvl3pPr>
            <a:lvl4pPr marL="4590059" indent="0">
              <a:buNone/>
              <a:defRPr sz="3347"/>
            </a:lvl4pPr>
            <a:lvl5pPr marL="6120079" indent="0">
              <a:buNone/>
              <a:defRPr sz="3347"/>
            </a:lvl5pPr>
            <a:lvl6pPr marL="7650099" indent="0">
              <a:buNone/>
              <a:defRPr sz="3347"/>
            </a:lvl6pPr>
            <a:lvl7pPr marL="9180119" indent="0">
              <a:buNone/>
              <a:defRPr sz="3347"/>
            </a:lvl7pPr>
            <a:lvl8pPr marL="10710139" indent="0">
              <a:buNone/>
              <a:defRPr sz="3347"/>
            </a:lvl8pPr>
            <a:lvl9pPr marL="12240158" indent="0">
              <a:buNone/>
              <a:defRPr sz="3347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D885C-B7CC-4FDB-9B9A-DDBEA5C8FD71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9C839-D117-4E42-B5C9-16EF6649F6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7584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7780" y="2880042"/>
            <a:ext cx="9869506" cy="10080149"/>
          </a:xfrm>
        </p:spPr>
        <p:txBody>
          <a:bodyPr anchor="b"/>
          <a:lstStyle>
            <a:lvl1pPr>
              <a:defRPr sz="10709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009262" y="6220102"/>
            <a:ext cx="15491579" cy="30700453"/>
          </a:xfrm>
        </p:spPr>
        <p:txBody>
          <a:bodyPr anchor="t"/>
          <a:lstStyle>
            <a:lvl1pPr marL="0" indent="0">
              <a:buNone/>
              <a:defRPr sz="10709"/>
            </a:lvl1pPr>
            <a:lvl2pPr marL="1530020" indent="0">
              <a:buNone/>
              <a:defRPr sz="9370"/>
            </a:lvl2pPr>
            <a:lvl3pPr marL="3060040" indent="0">
              <a:buNone/>
              <a:defRPr sz="8032"/>
            </a:lvl3pPr>
            <a:lvl4pPr marL="4590059" indent="0">
              <a:buNone/>
              <a:defRPr sz="6693"/>
            </a:lvl4pPr>
            <a:lvl5pPr marL="6120079" indent="0">
              <a:buNone/>
              <a:defRPr sz="6693"/>
            </a:lvl5pPr>
            <a:lvl6pPr marL="7650099" indent="0">
              <a:buNone/>
              <a:defRPr sz="6693"/>
            </a:lvl6pPr>
            <a:lvl7pPr marL="9180119" indent="0">
              <a:buNone/>
              <a:defRPr sz="6693"/>
            </a:lvl7pPr>
            <a:lvl8pPr marL="10710139" indent="0">
              <a:buNone/>
              <a:defRPr sz="6693"/>
            </a:lvl8pPr>
            <a:lvl9pPr marL="12240158" indent="0">
              <a:buNone/>
              <a:defRPr sz="6693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07780" y="12960191"/>
            <a:ext cx="9869506" cy="24010358"/>
          </a:xfrm>
        </p:spPr>
        <p:txBody>
          <a:bodyPr/>
          <a:lstStyle>
            <a:lvl1pPr marL="0" indent="0">
              <a:buNone/>
              <a:defRPr sz="5354"/>
            </a:lvl1pPr>
            <a:lvl2pPr marL="1530020" indent="0">
              <a:buNone/>
              <a:defRPr sz="4685"/>
            </a:lvl2pPr>
            <a:lvl3pPr marL="3060040" indent="0">
              <a:buNone/>
              <a:defRPr sz="4016"/>
            </a:lvl3pPr>
            <a:lvl4pPr marL="4590059" indent="0">
              <a:buNone/>
              <a:defRPr sz="3347"/>
            </a:lvl4pPr>
            <a:lvl5pPr marL="6120079" indent="0">
              <a:buNone/>
              <a:defRPr sz="3347"/>
            </a:lvl5pPr>
            <a:lvl6pPr marL="7650099" indent="0">
              <a:buNone/>
              <a:defRPr sz="3347"/>
            </a:lvl6pPr>
            <a:lvl7pPr marL="9180119" indent="0">
              <a:buNone/>
              <a:defRPr sz="3347"/>
            </a:lvl7pPr>
            <a:lvl8pPr marL="10710139" indent="0">
              <a:buNone/>
              <a:defRPr sz="3347"/>
            </a:lvl8pPr>
            <a:lvl9pPr marL="12240158" indent="0">
              <a:buNone/>
              <a:defRPr sz="3347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D885C-B7CC-4FDB-9B9A-DDBEA5C8FD71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9C839-D117-4E42-B5C9-16EF6649F6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56494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03795" y="2300044"/>
            <a:ext cx="26393061" cy="8350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3795" y="11500170"/>
            <a:ext cx="26393061" cy="274104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103795" y="40040601"/>
            <a:ext cx="6885146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01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6D885C-B7CC-4FDB-9B9A-DDBEA5C8FD71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136466" y="40040601"/>
            <a:ext cx="10327719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01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611709" y="40040601"/>
            <a:ext cx="6885146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01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59C839-D117-4E42-B5C9-16EF6649F6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6619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060040" rtl="0" eaLnBrk="1" latinLnBrk="0" hangingPunct="1">
        <a:lnSpc>
          <a:spcPct val="90000"/>
        </a:lnSpc>
        <a:spcBef>
          <a:spcPct val="0"/>
        </a:spcBef>
        <a:buNone/>
        <a:defRPr sz="1472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65010" indent="-765010" algn="l" defTabSz="3060040" rtl="0" eaLnBrk="1" latinLnBrk="0" hangingPunct="1">
        <a:lnSpc>
          <a:spcPct val="90000"/>
        </a:lnSpc>
        <a:spcBef>
          <a:spcPts val="3347"/>
        </a:spcBef>
        <a:buFont typeface="Arial" panose="020B0604020202020204" pitchFamily="34" charset="0"/>
        <a:buChar char="•"/>
        <a:defRPr sz="9370" kern="1200">
          <a:solidFill>
            <a:schemeClr val="tx1"/>
          </a:solidFill>
          <a:latin typeface="+mn-lt"/>
          <a:ea typeface="+mn-ea"/>
          <a:cs typeface="+mn-cs"/>
        </a:defRPr>
      </a:lvl1pPr>
      <a:lvl2pPr marL="2295030" indent="-765010" algn="l" defTabSz="3060040" rtl="0" eaLnBrk="1" latinLnBrk="0" hangingPunct="1">
        <a:lnSpc>
          <a:spcPct val="90000"/>
        </a:lnSpc>
        <a:spcBef>
          <a:spcPts val="1673"/>
        </a:spcBef>
        <a:buFont typeface="Arial" panose="020B0604020202020204" pitchFamily="34" charset="0"/>
        <a:buChar char="•"/>
        <a:defRPr sz="8032" kern="1200">
          <a:solidFill>
            <a:schemeClr val="tx1"/>
          </a:solidFill>
          <a:latin typeface="+mn-lt"/>
          <a:ea typeface="+mn-ea"/>
          <a:cs typeface="+mn-cs"/>
        </a:defRPr>
      </a:lvl2pPr>
      <a:lvl3pPr marL="3825050" indent="-765010" algn="l" defTabSz="3060040" rtl="0" eaLnBrk="1" latinLnBrk="0" hangingPunct="1">
        <a:lnSpc>
          <a:spcPct val="90000"/>
        </a:lnSpc>
        <a:spcBef>
          <a:spcPts val="1673"/>
        </a:spcBef>
        <a:buFont typeface="Arial" panose="020B0604020202020204" pitchFamily="34" charset="0"/>
        <a:buChar char="•"/>
        <a:defRPr sz="6693" kern="1200">
          <a:solidFill>
            <a:schemeClr val="tx1"/>
          </a:solidFill>
          <a:latin typeface="+mn-lt"/>
          <a:ea typeface="+mn-ea"/>
          <a:cs typeface="+mn-cs"/>
        </a:defRPr>
      </a:lvl3pPr>
      <a:lvl4pPr marL="5355069" indent="-765010" algn="l" defTabSz="3060040" rtl="0" eaLnBrk="1" latinLnBrk="0" hangingPunct="1">
        <a:lnSpc>
          <a:spcPct val="90000"/>
        </a:lnSpc>
        <a:spcBef>
          <a:spcPts val="1673"/>
        </a:spcBef>
        <a:buFont typeface="Arial" panose="020B0604020202020204" pitchFamily="34" charset="0"/>
        <a:buChar char="•"/>
        <a:defRPr sz="6024" kern="1200">
          <a:solidFill>
            <a:schemeClr val="tx1"/>
          </a:solidFill>
          <a:latin typeface="+mn-lt"/>
          <a:ea typeface="+mn-ea"/>
          <a:cs typeface="+mn-cs"/>
        </a:defRPr>
      </a:lvl4pPr>
      <a:lvl5pPr marL="6885089" indent="-765010" algn="l" defTabSz="3060040" rtl="0" eaLnBrk="1" latinLnBrk="0" hangingPunct="1">
        <a:lnSpc>
          <a:spcPct val="90000"/>
        </a:lnSpc>
        <a:spcBef>
          <a:spcPts val="1673"/>
        </a:spcBef>
        <a:buFont typeface="Arial" panose="020B0604020202020204" pitchFamily="34" charset="0"/>
        <a:buChar char="•"/>
        <a:defRPr sz="6024" kern="1200">
          <a:solidFill>
            <a:schemeClr val="tx1"/>
          </a:solidFill>
          <a:latin typeface="+mn-lt"/>
          <a:ea typeface="+mn-ea"/>
          <a:cs typeface="+mn-cs"/>
        </a:defRPr>
      </a:lvl5pPr>
      <a:lvl6pPr marL="8415109" indent="-765010" algn="l" defTabSz="3060040" rtl="0" eaLnBrk="1" latinLnBrk="0" hangingPunct="1">
        <a:lnSpc>
          <a:spcPct val="90000"/>
        </a:lnSpc>
        <a:spcBef>
          <a:spcPts val="1673"/>
        </a:spcBef>
        <a:buFont typeface="Arial" panose="020B0604020202020204" pitchFamily="34" charset="0"/>
        <a:buChar char="•"/>
        <a:defRPr sz="6024" kern="1200">
          <a:solidFill>
            <a:schemeClr val="tx1"/>
          </a:solidFill>
          <a:latin typeface="+mn-lt"/>
          <a:ea typeface="+mn-ea"/>
          <a:cs typeface="+mn-cs"/>
        </a:defRPr>
      </a:lvl6pPr>
      <a:lvl7pPr marL="9945129" indent="-765010" algn="l" defTabSz="3060040" rtl="0" eaLnBrk="1" latinLnBrk="0" hangingPunct="1">
        <a:lnSpc>
          <a:spcPct val="90000"/>
        </a:lnSpc>
        <a:spcBef>
          <a:spcPts val="1673"/>
        </a:spcBef>
        <a:buFont typeface="Arial" panose="020B0604020202020204" pitchFamily="34" charset="0"/>
        <a:buChar char="•"/>
        <a:defRPr sz="6024" kern="1200">
          <a:solidFill>
            <a:schemeClr val="tx1"/>
          </a:solidFill>
          <a:latin typeface="+mn-lt"/>
          <a:ea typeface="+mn-ea"/>
          <a:cs typeface="+mn-cs"/>
        </a:defRPr>
      </a:lvl7pPr>
      <a:lvl8pPr marL="11475149" indent="-765010" algn="l" defTabSz="3060040" rtl="0" eaLnBrk="1" latinLnBrk="0" hangingPunct="1">
        <a:lnSpc>
          <a:spcPct val="90000"/>
        </a:lnSpc>
        <a:spcBef>
          <a:spcPts val="1673"/>
        </a:spcBef>
        <a:buFont typeface="Arial" panose="020B0604020202020204" pitchFamily="34" charset="0"/>
        <a:buChar char="•"/>
        <a:defRPr sz="6024" kern="1200">
          <a:solidFill>
            <a:schemeClr val="tx1"/>
          </a:solidFill>
          <a:latin typeface="+mn-lt"/>
          <a:ea typeface="+mn-ea"/>
          <a:cs typeface="+mn-cs"/>
        </a:defRPr>
      </a:lvl8pPr>
      <a:lvl9pPr marL="13005168" indent="-765010" algn="l" defTabSz="3060040" rtl="0" eaLnBrk="1" latinLnBrk="0" hangingPunct="1">
        <a:lnSpc>
          <a:spcPct val="90000"/>
        </a:lnSpc>
        <a:spcBef>
          <a:spcPts val="1673"/>
        </a:spcBef>
        <a:buFont typeface="Arial" panose="020B0604020202020204" pitchFamily="34" charset="0"/>
        <a:buChar char="•"/>
        <a:defRPr sz="602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60040" rtl="0" eaLnBrk="1" latinLnBrk="0" hangingPunct="1">
        <a:defRPr sz="6024" kern="1200">
          <a:solidFill>
            <a:schemeClr val="tx1"/>
          </a:solidFill>
          <a:latin typeface="+mn-lt"/>
          <a:ea typeface="+mn-ea"/>
          <a:cs typeface="+mn-cs"/>
        </a:defRPr>
      </a:lvl1pPr>
      <a:lvl2pPr marL="1530020" algn="l" defTabSz="3060040" rtl="0" eaLnBrk="1" latinLnBrk="0" hangingPunct="1">
        <a:defRPr sz="6024" kern="1200">
          <a:solidFill>
            <a:schemeClr val="tx1"/>
          </a:solidFill>
          <a:latin typeface="+mn-lt"/>
          <a:ea typeface="+mn-ea"/>
          <a:cs typeface="+mn-cs"/>
        </a:defRPr>
      </a:lvl2pPr>
      <a:lvl3pPr marL="3060040" algn="l" defTabSz="3060040" rtl="0" eaLnBrk="1" latinLnBrk="0" hangingPunct="1">
        <a:defRPr sz="6024" kern="1200">
          <a:solidFill>
            <a:schemeClr val="tx1"/>
          </a:solidFill>
          <a:latin typeface="+mn-lt"/>
          <a:ea typeface="+mn-ea"/>
          <a:cs typeface="+mn-cs"/>
        </a:defRPr>
      </a:lvl3pPr>
      <a:lvl4pPr marL="4590059" algn="l" defTabSz="3060040" rtl="0" eaLnBrk="1" latinLnBrk="0" hangingPunct="1">
        <a:defRPr sz="6024" kern="1200">
          <a:solidFill>
            <a:schemeClr val="tx1"/>
          </a:solidFill>
          <a:latin typeface="+mn-lt"/>
          <a:ea typeface="+mn-ea"/>
          <a:cs typeface="+mn-cs"/>
        </a:defRPr>
      </a:lvl4pPr>
      <a:lvl5pPr marL="6120079" algn="l" defTabSz="3060040" rtl="0" eaLnBrk="1" latinLnBrk="0" hangingPunct="1">
        <a:defRPr sz="6024" kern="1200">
          <a:solidFill>
            <a:schemeClr val="tx1"/>
          </a:solidFill>
          <a:latin typeface="+mn-lt"/>
          <a:ea typeface="+mn-ea"/>
          <a:cs typeface="+mn-cs"/>
        </a:defRPr>
      </a:lvl5pPr>
      <a:lvl6pPr marL="7650099" algn="l" defTabSz="3060040" rtl="0" eaLnBrk="1" latinLnBrk="0" hangingPunct="1">
        <a:defRPr sz="6024" kern="1200">
          <a:solidFill>
            <a:schemeClr val="tx1"/>
          </a:solidFill>
          <a:latin typeface="+mn-lt"/>
          <a:ea typeface="+mn-ea"/>
          <a:cs typeface="+mn-cs"/>
        </a:defRPr>
      </a:lvl6pPr>
      <a:lvl7pPr marL="9180119" algn="l" defTabSz="3060040" rtl="0" eaLnBrk="1" latinLnBrk="0" hangingPunct="1">
        <a:defRPr sz="6024" kern="1200">
          <a:solidFill>
            <a:schemeClr val="tx1"/>
          </a:solidFill>
          <a:latin typeface="+mn-lt"/>
          <a:ea typeface="+mn-ea"/>
          <a:cs typeface="+mn-cs"/>
        </a:defRPr>
      </a:lvl7pPr>
      <a:lvl8pPr marL="10710139" algn="l" defTabSz="3060040" rtl="0" eaLnBrk="1" latinLnBrk="0" hangingPunct="1">
        <a:defRPr sz="6024" kern="1200">
          <a:solidFill>
            <a:schemeClr val="tx1"/>
          </a:solidFill>
          <a:latin typeface="+mn-lt"/>
          <a:ea typeface="+mn-ea"/>
          <a:cs typeface="+mn-cs"/>
        </a:defRPr>
      </a:lvl8pPr>
      <a:lvl9pPr marL="12240158" algn="l" defTabSz="3060040" rtl="0" eaLnBrk="1" latinLnBrk="0" hangingPunct="1">
        <a:defRPr sz="602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>
            <a:extLst>
              <a:ext uri="{FF2B5EF4-FFF2-40B4-BE49-F238E27FC236}">
                <a16:creationId xmlns:a16="http://schemas.microsoft.com/office/drawing/2014/main" id="{A84DF6C0-4B01-408E-A0FF-5CC969B78CD2}"/>
              </a:ext>
            </a:extLst>
          </p:cNvPr>
          <p:cNvSpPr txBox="1"/>
          <p:nvPr/>
        </p:nvSpPr>
        <p:spPr>
          <a:xfrm>
            <a:off x="2015614" y="19886411"/>
            <a:ext cx="13016937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1500" b="1" dirty="0">
                <a:solidFill>
                  <a:srgbClr val="3551A2"/>
                </a:solidFill>
              </a:rPr>
              <a:t>活动二 </a:t>
            </a:r>
            <a:r>
              <a:rPr lang="en-US" altLang="zh-CN" sz="11500" b="1" dirty="0">
                <a:solidFill>
                  <a:srgbClr val="3551A2"/>
                </a:solidFill>
              </a:rPr>
              <a:t>·</a:t>
            </a:r>
            <a:r>
              <a:rPr lang="zh-CN" altLang="en-US" sz="11500" b="1" dirty="0">
                <a:solidFill>
                  <a:srgbClr val="3551A2"/>
                </a:solidFill>
              </a:rPr>
              <a:t> 学术报告会</a:t>
            </a:r>
          </a:p>
        </p:txBody>
      </p:sp>
      <p:sp>
        <p:nvSpPr>
          <p:cNvPr id="13" name="卷形: 水平 12">
            <a:extLst>
              <a:ext uri="{FF2B5EF4-FFF2-40B4-BE49-F238E27FC236}">
                <a16:creationId xmlns:a16="http://schemas.microsoft.com/office/drawing/2014/main" id="{1FE8F2DB-FEB7-4524-800E-1D42552E331E}"/>
              </a:ext>
            </a:extLst>
          </p:cNvPr>
          <p:cNvSpPr/>
          <p:nvPr/>
        </p:nvSpPr>
        <p:spPr>
          <a:xfrm>
            <a:off x="13737925" y="36118085"/>
            <a:ext cx="4389751" cy="2206990"/>
          </a:xfrm>
          <a:prstGeom prst="horizontalScroll">
            <a:avLst/>
          </a:prstGeom>
          <a:noFill/>
          <a:ln w="635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9000" dirty="0">
                <a:solidFill>
                  <a:srgbClr val="3551A2"/>
                </a:solidFill>
                <a:latin typeface="广告毛笔字体" panose="02010601030101010101" pitchFamily="2" charset="-122"/>
                <a:ea typeface="广告毛笔字体" panose="02010601030101010101" pitchFamily="2" charset="-122"/>
              </a:rPr>
              <a:t>老师组</a:t>
            </a: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87EF6446-5929-40E7-9B86-93EE4F5E4B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3450" y="22486992"/>
            <a:ext cx="2750217" cy="4125326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A862EC93-CA1E-438F-9193-382FDE66A4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3451" y="30313312"/>
            <a:ext cx="2750217" cy="3959623"/>
          </a:xfrm>
          <a:prstGeom prst="rect">
            <a:avLst/>
          </a:prstGeom>
        </p:spPr>
      </p:pic>
      <p:pic>
        <p:nvPicPr>
          <p:cNvPr id="25" name="图片 24" descr="穿着西装笔挺的男子&#10;&#10;描述已自动生成">
            <a:extLst>
              <a:ext uri="{FF2B5EF4-FFF2-40B4-BE49-F238E27FC236}">
                <a16:creationId xmlns:a16="http://schemas.microsoft.com/office/drawing/2014/main" id="{31BDC907-F951-4605-A426-142A6A9219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1471" y="30290341"/>
            <a:ext cx="2750217" cy="4125325"/>
          </a:xfrm>
          <a:prstGeom prst="rect">
            <a:avLst/>
          </a:prstGeom>
        </p:spPr>
      </p:pic>
      <p:pic>
        <p:nvPicPr>
          <p:cNvPr id="28" name="图片 27" descr="穿着西装笔挺的男子&#10;&#10;描述已自动生成">
            <a:extLst>
              <a:ext uri="{FF2B5EF4-FFF2-40B4-BE49-F238E27FC236}">
                <a16:creationId xmlns:a16="http://schemas.microsoft.com/office/drawing/2014/main" id="{5AF6AC14-C86D-4E2F-B1AA-EB6D6BB5041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7275" y="22480793"/>
            <a:ext cx="2750216" cy="4125324"/>
          </a:xfrm>
          <a:prstGeom prst="rect">
            <a:avLst/>
          </a:prstGeom>
        </p:spPr>
      </p:pic>
      <p:sp>
        <p:nvSpPr>
          <p:cNvPr id="30" name="文本框 29">
            <a:extLst>
              <a:ext uri="{FF2B5EF4-FFF2-40B4-BE49-F238E27FC236}">
                <a16:creationId xmlns:a16="http://schemas.microsoft.com/office/drawing/2014/main" id="{8786CD37-3F69-46A1-A6DE-7A83AD5CC1EA}"/>
              </a:ext>
            </a:extLst>
          </p:cNvPr>
          <p:cNvSpPr txBox="1"/>
          <p:nvPr/>
        </p:nvSpPr>
        <p:spPr>
          <a:xfrm>
            <a:off x="15661892" y="18785054"/>
            <a:ext cx="14222824" cy="6463308"/>
          </a:xfrm>
          <a:prstGeom prst="rect">
            <a:avLst/>
          </a:prstGeom>
          <a:noFill/>
          <a:scene3d>
            <a:camera prst="isometricRightUp">
              <a:rot lat="2160000" lon="18120000" rev="0"/>
            </a:camera>
            <a:lightRig rig="threePt" dir="t"/>
          </a:scene3d>
        </p:spPr>
        <p:txBody>
          <a:bodyPr wrap="square">
            <a:spAutoFit/>
          </a:bodyPr>
          <a:lstStyle/>
          <a:p>
            <a:r>
              <a:rPr lang="zh-CN" altLang="en-US" sz="8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</a:t>
            </a:r>
            <a:r>
              <a:rPr lang="en-US" altLang="zh-CN" sz="138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( </a:t>
            </a:r>
            <a:r>
              <a:rPr lang="zh-CN" altLang="en-US" sz="138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10</a:t>
            </a:r>
            <a:r>
              <a:rPr lang="en-US" altLang="zh-CN" sz="138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: </a:t>
            </a:r>
            <a:r>
              <a:rPr lang="zh-CN" altLang="en-US" sz="138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00 </a:t>
            </a:r>
            <a:r>
              <a:rPr lang="en-US" altLang="zh-CN" sz="138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–</a:t>
            </a:r>
            <a:r>
              <a:rPr lang="zh-CN" altLang="en-US" sz="138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10</a:t>
            </a:r>
            <a:r>
              <a:rPr lang="en-US" altLang="zh-CN" sz="138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: </a:t>
            </a:r>
            <a:r>
              <a:rPr lang="zh-CN" altLang="en-US" sz="138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20 </a:t>
            </a:r>
            <a:r>
              <a:rPr lang="en-US" altLang="zh-CN" sz="138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)</a:t>
            </a:r>
            <a:endParaRPr lang="zh-CN" altLang="en-US" sz="115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  <a:p>
            <a:r>
              <a:rPr lang="zh-CN" altLang="en-US" sz="115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</a:t>
            </a:r>
            <a:r>
              <a:rPr lang="en-US" altLang="zh-CN" sz="138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( </a:t>
            </a:r>
            <a:r>
              <a:rPr lang="zh-CN" altLang="en-US" sz="138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10</a:t>
            </a:r>
            <a:r>
              <a:rPr lang="en-US" altLang="zh-CN" sz="138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: </a:t>
            </a:r>
            <a:r>
              <a:rPr lang="zh-CN" altLang="en-US" sz="138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20 </a:t>
            </a:r>
            <a:r>
              <a:rPr lang="en-US" altLang="zh-CN" sz="138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–</a:t>
            </a:r>
            <a:r>
              <a:rPr lang="zh-CN" altLang="en-US" sz="138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10</a:t>
            </a:r>
            <a:r>
              <a:rPr lang="en-US" altLang="zh-CN" sz="138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: </a:t>
            </a:r>
            <a:r>
              <a:rPr lang="zh-CN" altLang="en-US" sz="138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40 </a:t>
            </a:r>
            <a:r>
              <a:rPr lang="en-US" altLang="zh-CN" sz="138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)</a:t>
            </a:r>
            <a:r>
              <a:rPr lang="zh-CN" altLang="en-US" sz="115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	</a:t>
            </a:r>
          </a:p>
          <a:p>
            <a:r>
              <a:rPr lang="zh-CN" altLang="en-US" sz="115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</a:t>
            </a:r>
            <a:r>
              <a:rPr lang="en-US" altLang="zh-CN" sz="138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( </a:t>
            </a:r>
            <a:r>
              <a:rPr lang="zh-CN" altLang="en-US" sz="138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10</a:t>
            </a:r>
            <a:r>
              <a:rPr lang="en-US" altLang="zh-CN" sz="138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: </a:t>
            </a:r>
            <a:r>
              <a:rPr lang="zh-CN" altLang="en-US" sz="138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40 </a:t>
            </a:r>
            <a:r>
              <a:rPr lang="en-US" altLang="zh-CN" sz="138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–</a:t>
            </a:r>
            <a:r>
              <a:rPr lang="zh-CN" altLang="en-US" sz="138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11</a:t>
            </a:r>
            <a:r>
              <a:rPr lang="en-US" altLang="zh-CN" sz="138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: </a:t>
            </a:r>
            <a:r>
              <a:rPr lang="zh-CN" altLang="en-US" sz="138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00 </a:t>
            </a:r>
            <a:r>
              <a:rPr lang="en-US" altLang="zh-CN" sz="138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)</a:t>
            </a:r>
            <a:endParaRPr lang="zh-CN" altLang="en-US" sz="138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FD745EBC-2E19-4C21-98A5-B8012A011ACD}"/>
              </a:ext>
            </a:extLst>
          </p:cNvPr>
          <p:cNvSpPr txBox="1"/>
          <p:nvPr/>
        </p:nvSpPr>
        <p:spPr>
          <a:xfrm>
            <a:off x="19473409" y="35462753"/>
            <a:ext cx="1133617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9000" dirty="0">
                <a:solidFill>
                  <a:srgbClr val="002060"/>
                </a:solidFill>
              </a:rPr>
              <a:t>报告时间：12月3日</a:t>
            </a:r>
          </a:p>
          <a:p>
            <a:r>
              <a:rPr lang="zh-CN" altLang="en-US" sz="9000" dirty="0">
                <a:solidFill>
                  <a:srgbClr val="002060"/>
                </a:solidFill>
              </a:rPr>
              <a:t>报告地点：院楼 D112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9C35A92D-FB1B-4BA3-8578-171C8AF7103F}"/>
              </a:ext>
            </a:extLst>
          </p:cNvPr>
          <p:cNvSpPr txBox="1"/>
          <p:nvPr/>
        </p:nvSpPr>
        <p:spPr>
          <a:xfrm>
            <a:off x="8817543" y="7582122"/>
            <a:ext cx="12965564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1500" b="1" dirty="0">
                <a:solidFill>
                  <a:srgbClr val="FFBA93"/>
                </a:solidFill>
              </a:rPr>
              <a:t>活动一 </a:t>
            </a:r>
            <a:r>
              <a:rPr lang="en-US" altLang="zh-CN" sz="11500" b="1" dirty="0">
                <a:solidFill>
                  <a:srgbClr val="FFBA93"/>
                </a:solidFill>
              </a:rPr>
              <a:t>·</a:t>
            </a:r>
            <a:r>
              <a:rPr lang="zh-CN" altLang="en-US" sz="11500" b="1" dirty="0">
                <a:solidFill>
                  <a:srgbClr val="FFBA93"/>
                </a:solidFill>
              </a:rPr>
              <a:t> 学术海报展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C58D0ADB-6375-4533-A2CA-7E301D6716A5}"/>
              </a:ext>
            </a:extLst>
          </p:cNvPr>
          <p:cNvSpPr txBox="1"/>
          <p:nvPr/>
        </p:nvSpPr>
        <p:spPr>
          <a:xfrm>
            <a:off x="2015614" y="10060549"/>
            <a:ext cx="18864703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9000" dirty="0">
                <a:solidFill>
                  <a:srgbClr val="002060"/>
                </a:solidFill>
              </a:rPr>
              <a:t>展览时间：12月2日 </a:t>
            </a:r>
            <a:r>
              <a:rPr lang="en-US" altLang="zh-CN" sz="9000" dirty="0">
                <a:solidFill>
                  <a:srgbClr val="002060"/>
                </a:solidFill>
              </a:rPr>
              <a:t>– </a:t>
            </a:r>
            <a:r>
              <a:rPr lang="zh-CN" altLang="en-US" sz="9000" dirty="0">
                <a:solidFill>
                  <a:srgbClr val="002060"/>
                </a:solidFill>
              </a:rPr>
              <a:t>12月3日 12点</a:t>
            </a:r>
            <a:endParaRPr lang="en-US" altLang="zh-CN" sz="9000" dirty="0">
              <a:solidFill>
                <a:srgbClr val="002060"/>
              </a:solidFill>
            </a:endParaRPr>
          </a:p>
          <a:p>
            <a:r>
              <a:rPr lang="zh-CN" altLang="en-US" sz="9000" dirty="0">
                <a:solidFill>
                  <a:srgbClr val="002060"/>
                </a:solidFill>
              </a:rPr>
              <a:t>展览地点：现代工学院院楼  </a:t>
            </a:r>
            <a:r>
              <a:rPr lang="en-US" altLang="zh-CN" sz="9000" dirty="0">
                <a:solidFill>
                  <a:srgbClr val="002060"/>
                </a:solidFill>
              </a:rPr>
              <a:t>1 </a:t>
            </a:r>
            <a:r>
              <a:rPr lang="zh-CN" altLang="en-US" sz="9000" dirty="0">
                <a:solidFill>
                  <a:srgbClr val="002060"/>
                </a:solidFill>
              </a:rPr>
              <a:t>楼大厅</a:t>
            </a:r>
            <a:endParaRPr lang="en-US" altLang="zh-CN" sz="9000" dirty="0">
              <a:solidFill>
                <a:srgbClr val="002060"/>
              </a:solidFill>
            </a:endParaRPr>
          </a:p>
          <a:p>
            <a:endParaRPr lang="en-US" altLang="zh-CN" sz="9000" dirty="0">
              <a:solidFill>
                <a:schemeClr val="bg1"/>
              </a:solidFill>
            </a:endParaRPr>
          </a:p>
          <a:p>
            <a:r>
              <a:rPr lang="zh-CN" altLang="en-US" sz="9000" dirty="0">
                <a:solidFill>
                  <a:schemeClr val="bg1"/>
                </a:solidFill>
              </a:rPr>
              <a:t>投票时间：</a:t>
            </a:r>
            <a:r>
              <a:rPr lang="en-US" altLang="zh-CN" sz="9000" dirty="0">
                <a:solidFill>
                  <a:schemeClr val="bg1"/>
                </a:solidFill>
              </a:rPr>
              <a:t>12</a:t>
            </a:r>
            <a:r>
              <a:rPr lang="zh-CN" altLang="en-US" sz="9000" dirty="0">
                <a:solidFill>
                  <a:schemeClr val="bg1"/>
                </a:solidFill>
              </a:rPr>
              <a:t>月</a:t>
            </a:r>
            <a:r>
              <a:rPr lang="en-US" altLang="zh-CN" sz="9000" dirty="0">
                <a:solidFill>
                  <a:schemeClr val="bg1"/>
                </a:solidFill>
              </a:rPr>
              <a:t>2</a:t>
            </a:r>
            <a:r>
              <a:rPr lang="zh-CN" altLang="en-US" sz="9000" dirty="0">
                <a:solidFill>
                  <a:schemeClr val="bg1"/>
                </a:solidFill>
              </a:rPr>
              <a:t>日：</a:t>
            </a:r>
            <a:r>
              <a:rPr lang="en-US" altLang="zh-CN" sz="9000" dirty="0">
                <a:solidFill>
                  <a:schemeClr val="bg1"/>
                </a:solidFill>
              </a:rPr>
              <a:t>11: 00 – 13: 00    </a:t>
            </a:r>
          </a:p>
          <a:p>
            <a:r>
              <a:rPr lang="en-US" altLang="zh-CN" sz="9000" dirty="0">
                <a:solidFill>
                  <a:schemeClr val="bg1"/>
                </a:solidFill>
              </a:rPr>
              <a:t>                                          17: 00 – 19: 00</a:t>
            </a:r>
          </a:p>
          <a:p>
            <a:r>
              <a:rPr lang="en-US" altLang="zh-CN" sz="9000" dirty="0">
                <a:solidFill>
                  <a:schemeClr val="bg1"/>
                </a:solidFill>
              </a:rPr>
              <a:t>                      12</a:t>
            </a:r>
            <a:r>
              <a:rPr lang="zh-CN" altLang="en-US" sz="9000" dirty="0">
                <a:solidFill>
                  <a:schemeClr val="bg1"/>
                </a:solidFill>
              </a:rPr>
              <a:t>月</a:t>
            </a:r>
            <a:r>
              <a:rPr lang="en-US" altLang="zh-CN" sz="9000" dirty="0">
                <a:solidFill>
                  <a:schemeClr val="bg1"/>
                </a:solidFill>
              </a:rPr>
              <a:t>3</a:t>
            </a:r>
            <a:r>
              <a:rPr lang="zh-CN" altLang="en-US" sz="9000" dirty="0">
                <a:solidFill>
                  <a:schemeClr val="bg1"/>
                </a:solidFill>
              </a:rPr>
              <a:t>日：</a:t>
            </a:r>
            <a:r>
              <a:rPr lang="en-US" altLang="zh-CN" sz="9000" dirty="0">
                <a:solidFill>
                  <a:schemeClr val="bg1"/>
                </a:solidFill>
              </a:rPr>
              <a:t>11: 00 – 12: 00</a:t>
            </a:r>
            <a:r>
              <a:rPr lang="zh-CN" altLang="en-US" sz="9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8D28691B-F5C0-4C41-AE58-59986A606FC6}"/>
              </a:ext>
            </a:extLst>
          </p:cNvPr>
          <p:cNvSpPr txBox="1"/>
          <p:nvPr/>
        </p:nvSpPr>
        <p:spPr>
          <a:xfrm>
            <a:off x="5733668" y="23889094"/>
            <a:ext cx="4628190" cy="186204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kumimoji="0" lang="zh-CN" altLang="en-US" sz="115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聂越峰</a:t>
            </a:r>
            <a:endParaRPr lang="zh-CN" altLang="en-US" sz="8000" dirty="0">
              <a:solidFill>
                <a:schemeClr val="bg1"/>
              </a:solidFill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5070A0BC-E7FE-4884-BEC8-DFBD6ED0C0FF}"/>
              </a:ext>
            </a:extLst>
          </p:cNvPr>
          <p:cNvSpPr txBox="1"/>
          <p:nvPr/>
        </p:nvSpPr>
        <p:spPr>
          <a:xfrm>
            <a:off x="13737925" y="23923546"/>
            <a:ext cx="4628190" cy="186204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kumimoji="0" lang="zh-CN" altLang="en-US" sz="115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胡逢睿</a:t>
            </a:r>
            <a:endParaRPr lang="zh-CN" altLang="en-US" sz="8000" dirty="0">
              <a:solidFill>
                <a:schemeClr val="bg1"/>
              </a:solidFill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4BEC89CB-E706-4942-AC68-B3FE625B11D0}"/>
              </a:ext>
            </a:extLst>
          </p:cNvPr>
          <p:cNvSpPr txBox="1"/>
          <p:nvPr/>
        </p:nvSpPr>
        <p:spPr>
          <a:xfrm>
            <a:off x="5733668" y="31724388"/>
            <a:ext cx="4628190" cy="186204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kumimoji="0" lang="zh-CN" altLang="en-US" sz="115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谭海仁</a:t>
            </a:r>
            <a:endParaRPr lang="zh-CN" altLang="en-US" sz="8000" dirty="0">
              <a:solidFill>
                <a:schemeClr val="bg1"/>
              </a:solidFill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94E063A7-E39C-44BA-BA1F-A39E118EEEB6}"/>
              </a:ext>
            </a:extLst>
          </p:cNvPr>
          <p:cNvSpPr txBox="1"/>
          <p:nvPr/>
        </p:nvSpPr>
        <p:spPr>
          <a:xfrm>
            <a:off x="13652465" y="31744609"/>
            <a:ext cx="4634602" cy="186204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kumimoji="0" lang="zh-CN" altLang="en-US" sz="115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 </a:t>
            </a:r>
            <a:r>
              <a:rPr kumimoji="0" lang="zh-CN" altLang="en-US" sz="115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胡勇</a:t>
            </a:r>
            <a:r>
              <a:rPr kumimoji="0" lang="zh-CN" altLang="en-US" sz="115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 </a:t>
            </a:r>
            <a:endParaRPr lang="zh-CN" altLang="en-US" sz="8000" dirty="0">
              <a:solidFill>
                <a:schemeClr val="bg1"/>
              </a:solidFill>
            </a:endParaRP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EDAB8206-A797-43B9-87DE-A3E6BE36276A}"/>
              </a:ext>
            </a:extLst>
          </p:cNvPr>
          <p:cNvSpPr txBox="1"/>
          <p:nvPr/>
        </p:nvSpPr>
        <p:spPr>
          <a:xfrm>
            <a:off x="2990776" y="34415666"/>
            <a:ext cx="7415813" cy="132343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kumimoji="0" lang="en-US" altLang="zh-CN" sz="8000" b="0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uLnTx/>
                <a:uFillTx/>
                <a:ea typeface="等线" panose="02010600030101010101" pitchFamily="2" charset="-122"/>
                <a:cs typeface="+mn-cs"/>
              </a:rPr>
              <a:t>( </a:t>
            </a:r>
            <a:r>
              <a:rPr kumimoji="0" lang="zh-CN" altLang="en-US" sz="8000" b="0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uLnTx/>
                <a:uFillTx/>
                <a:ea typeface="等线" panose="02010600030101010101" pitchFamily="2" charset="-122"/>
                <a:cs typeface="+mn-cs"/>
              </a:rPr>
              <a:t>14</a:t>
            </a:r>
            <a:r>
              <a:rPr kumimoji="0" lang="en-US" altLang="zh-CN" sz="8000" b="0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uLnTx/>
                <a:uFillTx/>
                <a:ea typeface="等线" panose="02010600030101010101" pitchFamily="2" charset="-122"/>
                <a:cs typeface="+mn-cs"/>
              </a:rPr>
              <a:t>: </a:t>
            </a:r>
            <a:r>
              <a:rPr kumimoji="0" lang="zh-CN" altLang="en-US" sz="8000" b="0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uLnTx/>
                <a:uFillTx/>
                <a:ea typeface="等线" panose="02010600030101010101" pitchFamily="2" charset="-122"/>
                <a:cs typeface="+mn-cs"/>
              </a:rPr>
              <a:t>00 </a:t>
            </a:r>
            <a:r>
              <a:rPr kumimoji="0" lang="en-US" altLang="zh-CN" sz="8000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uLnTx/>
                <a:uFillTx/>
                <a:ea typeface="等线" panose="02010600030101010101" pitchFamily="2" charset="-122"/>
                <a:cs typeface="+mn-cs"/>
              </a:rPr>
              <a:t>– </a:t>
            </a:r>
            <a:r>
              <a:rPr kumimoji="0" lang="en-US" altLang="zh-CN" sz="8000" b="0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uLnTx/>
                <a:uFillTx/>
                <a:ea typeface="等线" panose="02010600030101010101" pitchFamily="2" charset="-122"/>
                <a:cs typeface="+mn-cs"/>
              </a:rPr>
              <a:t>14: 3</a:t>
            </a:r>
            <a:r>
              <a:rPr kumimoji="0" lang="zh-CN" altLang="en-US" sz="8000" b="0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uLnTx/>
                <a:uFillTx/>
                <a:ea typeface="等线" panose="02010600030101010101" pitchFamily="2" charset="-122"/>
                <a:cs typeface="+mn-cs"/>
              </a:rPr>
              <a:t>0 </a:t>
            </a:r>
            <a:r>
              <a:rPr kumimoji="0" lang="en-US" altLang="zh-CN" sz="8000" b="0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uLnTx/>
                <a:uFillTx/>
                <a:ea typeface="等线" panose="02010600030101010101" pitchFamily="2" charset="-122"/>
                <a:cs typeface="+mn-cs"/>
              </a:rPr>
              <a:t>)</a:t>
            </a:r>
            <a:endParaRPr lang="zh-CN" altLang="en-US" sz="80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1D64CC4C-072C-48A3-89AF-56056833BCAA}"/>
              </a:ext>
            </a:extLst>
          </p:cNvPr>
          <p:cNvSpPr txBox="1"/>
          <p:nvPr/>
        </p:nvSpPr>
        <p:spPr>
          <a:xfrm>
            <a:off x="10822031" y="34415666"/>
            <a:ext cx="7415813" cy="132343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kumimoji="0" lang="en-US" altLang="zh-CN" sz="8000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uLnTx/>
                <a:uFillTx/>
                <a:ea typeface="等线" panose="02010600030101010101" pitchFamily="2" charset="-122"/>
                <a:cs typeface="+mn-cs"/>
              </a:rPr>
              <a:t>( </a:t>
            </a:r>
            <a:r>
              <a:rPr kumimoji="0" lang="zh-CN" altLang="en-US" sz="8000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uLnTx/>
                <a:uFillTx/>
                <a:ea typeface="等线" panose="02010600030101010101" pitchFamily="2" charset="-122"/>
                <a:cs typeface="+mn-cs"/>
              </a:rPr>
              <a:t>14: 30 </a:t>
            </a:r>
            <a:r>
              <a:rPr kumimoji="0" lang="en-US" altLang="zh-CN" sz="8000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uLnTx/>
                <a:uFillTx/>
                <a:ea typeface="等线" panose="02010600030101010101" pitchFamily="2" charset="-122"/>
                <a:cs typeface="+mn-cs"/>
              </a:rPr>
              <a:t>–</a:t>
            </a:r>
            <a:r>
              <a:rPr kumimoji="0" lang="zh-CN" altLang="en-US" sz="8000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uLnTx/>
                <a:uFillTx/>
                <a:ea typeface="楷体" panose="02010609060101010101" pitchFamily="49" charset="-122"/>
                <a:cs typeface="+mn-cs"/>
              </a:rPr>
              <a:t> </a:t>
            </a:r>
            <a:r>
              <a:rPr kumimoji="0" lang="en-US" altLang="zh-CN" sz="8000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uLnTx/>
                <a:uFillTx/>
                <a:ea typeface="楷体" panose="02010609060101010101" pitchFamily="49" charset="-122"/>
                <a:cs typeface="+mn-cs"/>
              </a:rPr>
              <a:t>15: 00 )</a:t>
            </a:r>
            <a:endParaRPr lang="zh-CN" altLang="en-US" sz="80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AA7D0C6F-30D2-43B7-98C5-E24A9E776677}"/>
              </a:ext>
            </a:extLst>
          </p:cNvPr>
          <p:cNvSpPr txBox="1"/>
          <p:nvPr/>
        </p:nvSpPr>
        <p:spPr>
          <a:xfrm>
            <a:off x="10822031" y="26896118"/>
            <a:ext cx="7128875" cy="132343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kumimoji="0" lang="en-US" altLang="zh-CN" sz="8000" i="0" u="none" strike="noStrike" kern="1200" cap="none" spc="0" normalizeH="0" baseline="0" noProof="0" dirty="0">
                <a:ln>
                  <a:noFill/>
                </a:ln>
                <a:solidFill>
                  <a:schemeClr val="accent6">
                    <a:lumMod val="40000"/>
                    <a:lumOff val="60000"/>
                  </a:schemeClr>
                </a:solidFill>
                <a:effectLst/>
                <a:uLnTx/>
                <a:uFillTx/>
                <a:ea typeface="等线" panose="02010600030101010101" pitchFamily="2" charset="-122"/>
                <a:cs typeface="+mn-cs"/>
              </a:rPr>
              <a:t>( </a:t>
            </a:r>
            <a:r>
              <a:rPr kumimoji="0" lang="zh-CN" altLang="en-US" sz="8000" i="0" u="none" strike="noStrike" kern="1200" cap="none" spc="0" normalizeH="0" baseline="0" noProof="0" dirty="0">
                <a:ln>
                  <a:noFill/>
                </a:ln>
                <a:solidFill>
                  <a:schemeClr val="accent6">
                    <a:lumMod val="40000"/>
                    <a:lumOff val="60000"/>
                  </a:schemeClr>
                </a:solidFill>
                <a:effectLst/>
                <a:uLnTx/>
                <a:uFillTx/>
                <a:ea typeface="等线" panose="02010600030101010101" pitchFamily="2" charset="-122"/>
                <a:cs typeface="+mn-cs"/>
              </a:rPr>
              <a:t>9: 30 </a:t>
            </a:r>
            <a:r>
              <a:rPr kumimoji="0" lang="en-US" altLang="zh-CN" sz="8000" i="0" u="none" strike="noStrike" kern="1200" cap="none" spc="0" normalizeH="0" baseline="0" noProof="0" dirty="0">
                <a:ln>
                  <a:noFill/>
                </a:ln>
                <a:solidFill>
                  <a:schemeClr val="accent6">
                    <a:lumMod val="40000"/>
                    <a:lumOff val="60000"/>
                  </a:schemeClr>
                </a:solidFill>
                <a:effectLst/>
                <a:uLnTx/>
                <a:uFillTx/>
                <a:ea typeface="等线" panose="02010600030101010101" pitchFamily="2" charset="-122"/>
                <a:cs typeface="+mn-cs"/>
              </a:rPr>
              <a:t>–</a:t>
            </a:r>
            <a:r>
              <a:rPr lang="en-US" altLang="zh-CN" sz="8000" dirty="0">
                <a:solidFill>
                  <a:schemeClr val="accent6">
                    <a:lumMod val="40000"/>
                    <a:lumOff val="60000"/>
                  </a:schemeClr>
                </a:solidFill>
                <a:ea typeface="楷体" panose="02010609060101010101" pitchFamily="49" charset="-122"/>
              </a:rPr>
              <a:t> 10: 00 )</a:t>
            </a:r>
            <a:endParaRPr lang="zh-CN" altLang="en-US" sz="80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3B3F63B0-1A30-4992-9E66-63528878BD25}"/>
              </a:ext>
            </a:extLst>
          </p:cNvPr>
          <p:cNvSpPr txBox="1"/>
          <p:nvPr/>
        </p:nvSpPr>
        <p:spPr>
          <a:xfrm>
            <a:off x="2990776" y="26896118"/>
            <a:ext cx="6377067" cy="132343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kumimoji="0" lang="en-US" altLang="zh-CN" sz="8000" b="0" i="0" u="none" strike="noStrike" kern="1200" cap="none" spc="0" normalizeH="0" baseline="0" noProof="0" dirty="0">
                <a:ln>
                  <a:noFill/>
                </a:ln>
                <a:solidFill>
                  <a:schemeClr val="accent6">
                    <a:lumMod val="40000"/>
                    <a:lumOff val="60000"/>
                  </a:schemeClr>
                </a:solidFill>
                <a:effectLst/>
                <a:uLnTx/>
                <a:uFillTx/>
                <a:ea typeface="等线" panose="02010600030101010101" pitchFamily="2" charset="-122"/>
                <a:cs typeface="+mn-cs"/>
              </a:rPr>
              <a:t>( </a:t>
            </a:r>
            <a:r>
              <a:rPr kumimoji="0" lang="zh-CN" altLang="en-US" sz="8000" b="0" i="0" u="none" strike="noStrike" kern="1200" cap="none" spc="0" normalizeH="0" baseline="0" noProof="0" dirty="0">
                <a:ln>
                  <a:noFill/>
                </a:ln>
                <a:solidFill>
                  <a:schemeClr val="accent6">
                    <a:lumMod val="40000"/>
                    <a:lumOff val="60000"/>
                  </a:schemeClr>
                </a:solidFill>
                <a:effectLst/>
                <a:uLnTx/>
                <a:uFillTx/>
                <a:ea typeface="等线" panose="02010600030101010101" pitchFamily="2" charset="-122"/>
                <a:cs typeface="+mn-cs"/>
              </a:rPr>
              <a:t>9: 00 </a:t>
            </a:r>
            <a:r>
              <a:rPr kumimoji="0" lang="en-US" altLang="zh-CN" sz="8000" b="0" i="0" u="none" strike="noStrike" kern="1200" cap="none" spc="0" normalizeH="0" baseline="0" noProof="0" dirty="0">
                <a:ln>
                  <a:noFill/>
                </a:ln>
                <a:solidFill>
                  <a:schemeClr val="accent6">
                    <a:lumMod val="40000"/>
                    <a:lumOff val="60000"/>
                  </a:schemeClr>
                </a:solidFill>
                <a:effectLst/>
                <a:uLnTx/>
                <a:uFillTx/>
                <a:ea typeface="等线" panose="02010600030101010101" pitchFamily="2" charset="-122"/>
                <a:cs typeface="+mn-cs"/>
              </a:rPr>
              <a:t>– </a:t>
            </a:r>
            <a:r>
              <a:rPr kumimoji="0" lang="zh-CN" altLang="en-US" sz="8000" b="0" i="0" u="none" strike="noStrike" kern="1200" cap="none" spc="0" normalizeH="0" baseline="0" noProof="0" dirty="0">
                <a:ln>
                  <a:noFill/>
                </a:ln>
                <a:solidFill>
                  <a:schemeClr val="accent6">
                    <a:lumMod val="40000"/>
                    <a:lumOff val="60000"/>
                  </a:schemeClr>
                </a:solidFill>
                <a:effectLst/>
                <a:uLnTx/>
                <a:uFillTx/>
                <a:ea typeface="等线" panose="02010600030101010101" pitchFamily="2" charset="-122"/>
                <a:cs typeface="+mn-cs"/>
              </a:rPr>
              <a:t>9: 30 </a:t>
            </a:r>
            <a:r>
              <a:rPr kumimoji="0" lang="en-US" altLang="zh-CN" sz="8000" b="0" i="0" u="none" strike="noStrike" kern="1200" cap="none" spc="0" normalizeH="0" baseline="0" noProof="0" dirty="0">
                <a:ln>
                  <a:noFill/>
                </a:ln>
                <a:solidFill>
                  <a:schemeClr val="accent6">
                    <a:lumMod val="40000"/>
                    <a:lumOff val="60000"/>
                  </a:schemeClr>
                </a:solidFill>
                <a:effectLst/>
                <a:uLnTx/>
                <a:uFillTx/>
                <a:ea typeface="等线" panose="02010600030101010101" pitchFamily="2" charset="-122"/>
                <a:cs typeface="+mn-cs"/>
              </a:rPr>
              <a:t>)</a:t>
            </a:r>
            <a:endParaRPr lang="zh-CN" altLang="en-US" sz="80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84D4A8C6-74BC-4F16-83A3-94D8043DE79F}"/>
              </a:ext>
            </a:extLst>
          </p:cNvPr>
          <p:cNvSpPr txBox="1"/>
          <p:nvPr/>
        </p:nvSpPr>
        <p:spPr>
          <a:xfrm>
            <a:off x="15661892" y="25711660"/>
            <a:ext cx="14222824" cy="6463308"/>
          </a:xfrm>
          <a:prstGeom prst="rect">
            <a:avLst/>
          </a:prstGeom>
          <a:noFill/>
          <a:scene3d>
            <a:camera prst="isometricRightUp">
              <a:rot lat="2160000" lon="18120000" rev="0"/>
            </a:camera>
            <a:lightRig rig="threePt" dir="t"/>
          </a:scene3d>
        </p:spPr>
        <p:txBody>
          <a:bodyPr wrap="square">
            <a:spAutoFit/>
          </a:bodyPr>
          <a:lstStyle/>
          <a:p>
            <a:r>
              <a:rPr lang="zh-CN" altLang="en-US" sz="115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altLang="zh-CN" sz="13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( </a:t>
            </a:r>
            <a:r>
              <a:rPr lang="zh-CN" altLang="en-US" sz="13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1</a:t>
            </a:r>
            <a:r>
              <a:rPr lang="en-US" altLang="zh-CN" sz="13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5: </a:t>
            </a:r>
            <a:r>
              <a:rPr lang="zh-CN" altLang="en-US" sz="13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00 </a:t>
            </a:r>
            <a:r>
              <a:rPr lang="en-US" altLang="zh-CN" sz="13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–</a:t>
            </a:r>
            <a:r>
              <a:rPr lang="zh-CN" altLang="en-US" sz="13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1</a:t>
            </a:r>
            <a:r>
              <a:rPr lang="en-US" altLang="zh-CN" sz="13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5: </a:t>
            </a:r>
            <a:r>
              <a:rPr lang="zh-CN" altLang="en-US" sz="13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20 </a:t>
            </a:r>
            <a:r>
              <a:rPr lang="en-US" altLang="zh-CN" sz="13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)</a:t>
            </a:r>
            <a:endParaRPr lang="zh-CN" altLang="en-US" sz="115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  <a:p>
            <a:r>
              <a:rPr lang="zh-CN" altLang="en-US" sz="115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altLang="zh-CN" sz="13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( </a:t>
            </a:r>
            <a:r>
              <a:rPr lang="zh-CN" altLang="en-US" sz="13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1</a:t>
            </a:r>
            <a:r>
              <a:rPr lang="en-US" altLang="zh-CN" sz="13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5: </a:t>
            </a:r>
            <a:r>
              <a:rPr lang="zh-CN" altLang="en-US" sz="13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20 </a:t>
            </a:r>
            <a:r>
              <a:rPr lang="en-US" altLang="zh-CN" sz="13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–</a:t>
            </a:r>
            <a:r>
              <a:rPr lang="zh-CN" altLang="en-US" sz="13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1</a:t>
            </a:r>
            <a:r>
              <a:rPr lang="en-US" altLang="zh-CN" sz="13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5: </a:t>
            </a:r>
            <a:r>
              <a:rPr lang="zh-CN" altLang="en-US" sz="13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40 </a:t>
            </a:r>
            <a:r>
              <a:rPr lang="en-US" altLang="zh-CN" sz="13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)</a:t>
            </a:r>
            <a:r>
              <a:rPr lang="zh-CN" altLang="en-US" sz="115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	</a:t>
            </a:r>
          </a:p>
          <a:p>
            <a:r>
              <a:rPr lang="zh-CN" altLang="en-US" sz="115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altLang="zh-CN" sz="13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( </a:t>
            </a:r>
            <a:r>
              <a:rPr lang="zh-CN" altLang="en-US" sz="13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1</a:t>
            </a:r>
            <a:r>
              <a:rPr lang="en-US" altLang="zh-CN" sz="13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5: </a:t>
            </a:r>
            <a:r>
              <a:rPr lang="zh-CN" altLang="en-US" sz="13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40 </a:t>
            </a:r>
            <a:r>
              <a:rPr lang="en-US" altLang="zh-CN" sz="13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–</a:t>
            </a:r>
            <a:r>
              <a:rPr lang="zh-CN" altLang="en-US" sz="13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1</a:t>
            </a:r>
            <a:r>
              <a:rPr lang="en-US" altLang="zh-CN" sz="13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6: </a:t>
            </a:r>
            <a:r>
              <a:rPr lang="zh-CN" altLang="en-US" sz="13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00 </a:t>
            </a:r>
            <a:r>
              <a:rPr lang="en-US" altLang="zh-CN" sz="13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)</a:t>
            </a:r>
            <a:endParaRPr lang="zh-CN" altLang="en-US" sz="138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3" name="卷形: 水平 22">
            <a:extLst>
              <a:ext uri="{FF2B5EF4-FFF2-40B4-BE49-F238E27FC236}">
                <a16:creationId xmlns:a16="http://schemas.microsoft.com/office/drawing/2014/main" id="{0F29BAAA-2F20-4023-A5DB-05CEB2BA7C9F}"/>
              </a:ext>
            </a:extLst>
          </p:cNvPr>
          <p:cNvSpPr/>
          <p:nvPr/>
        </p:nvSpPr>
        <p:spPr>
          <a:xfrm>
            <a:off x="25811787" y="13990962"/>
            <a:ext cx="4389751" cy="2206990"/>
          </a:xfrm>
          <a:prstGeom prst="horizontalScroll">
            <a:avLst/>
          </a:prstGeom>
          <a:noFill/>
          <a:ln w="635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9000" dirty="0">
                <a:solidFill>
                  <a:srgbClr val="3551A2"/>
                </a:solidFill>
                <a:latin typeface="广告毛笔字体" panose="02010601030101010101" pitchFamily="2" charset="-122"/>
                <a:ea typeface="广告毛笔字体" panose="02010601030101010101" pitchFamily="2" charset="-122"/>
              </a:rPr>
              <a:t>学生组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62147E56-A94F-488F-BFBC-5B7EFF01E02E}"/>
              </a:ext>
            </a:extLst>
          </p:cNvPr>
          <p:cNvSpPr txBox="1"/>
          <p:nvPr/>
        </p:nvSpPr>
        <p:spPr>
          <a:xfrm>
            <a:off x="25811787" y="16634287"/>
            <a:ext cx="5093663" cy="54014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15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宋万鸽</a:t>
            </a:r>
            <a:endParaRPr lang="en-US" altLang="zh-CN" sz="115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115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陈晨</a:t>
            </a:r>
            <a:endParaRPr lang="en-US" altLang="zh-CN" sz="115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115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林仁兴</a:t>
            </a:r>
            <a:endParaRPr lang="zh-CN" altLang="en-US" sz="9600" b="1" dirty="0">
              <a:solidFill>
                <a:schemeClr val="bg1"/>
              </a:solidFill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D8CBCB44-CC05-4EB1-A574-A74CC36E0F82}"/>
              </a:ext>
            </a:extLst>
          </p:cNvPr>
          <p:cNvSpPr txBox="1"/>
          <p:nvPr/>
        </p:nvSpPr>
        <p:spPr>
          <a:xfrm>
            <a:off x="25907651" y="23585262"/>
            <a:ext cx="4901934" cy="54014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15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候阳辉</a:t>
            </a:r>
            <a:endParaRPr lang="en-US" altLang="zh-CN" sz="115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115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丁睿</a:t>
            </a:r>
            <a:endParaRPr lang="en-US" altLang="zh-CN" sz="115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115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杨婧婧</a:t>
            </a:r>
            <a:endParaRPr lang="zh-CN" altLang="en-US" sz="9600" b="1" dirty="0">
              <a:solidFill>
                <a:schemeClr val="bg1"/>
              </a:solidFill>
            </a:endParaRPr>
          </a:p>
        </p:txBody>
      </p: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CF57331C-05F2-4A3F-BDF4-F172039AC28F}"/>
              </a:ext>
            </a:extLst>
          </p:cNvPr>
          <p:cNvSpPr/>
          <p:nvPr/>
        </p:nvSpPr>
        <p:spPr>
          <a:xfrm>
            <a:off x="18086071" y="17029744"/>
            <a:ext cx="8772737" cy="2489815"/>
          </a:xfrm>
          <a:prstGeom prst="roundRect">
            <a:avLst/>
          </a:prstGeom>
          <a:solidFill>
            <a:schemeClr val="accent6">
              <a:lumMod val="40000"/>
              <a:lumOff val="60000"/>
              <a:alpha val="10000"/>
            </a:schemeClr>
          </a:solidFill>
          <a:ln w="127000">
            <a:solidFill>
              <a:schemeClr val="accent6">
                <a:lumMod val="40000"/>
                <a:lumOff val="60000"/>
              </a:schemeClr>
            </a:solidFill>
          </a:ln>
          <a:scene3d>
            <a:camera prst="orthographicFront">
              <a:rot lat="2160000" lon="1812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99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9  A.M.</a:t>
            </a:r>
            <a:endParaRPr lang="zh-CN" altLang="en-US" sz="19900" dirty="0"/>
          </a:p>
        </p:txBody>
      </p:sp>
      <p:sp>
        <p:nvSpPr>
          <p:cNvPr id="44" name="矩形: 圆角 43">
            <a:extLst>
              <a:ext uri="{FF2B5EF4-FFF2-40B4-BE49-F238E27FC236}">
                <a16:creationId xmlns:a16="http://schemas.microsoft.com/office/drawing/2014/main" id="{1531909E-8414-4486-8841-AB62818B3F17}"/>
              </a:ext>
            </a:extLst>
          </p:cNvPr>
          <p:cNvSpPr/>
          <p:nvPr/>
        </p:nvSpPr>
        <p:spPr>
          <a:xfrm>
            <a:off x="23632859" y="31430725"/>
            <a:ext cx="6451898" cy="2489815"/>
          </a:xfrm>
          <a:prstGeom prst="roundRect">
            <a:avLst/>
          </a:prstGeom>
          <a:solidFill>
            <a:schemeClr val="accent4">
              <a:lumMod val="40000"/>
              <a:lumOff val="60000"/>
              <a:alpha val="10000"/>
            </a:schemeClr>
          </a:solidFill>
          <a:ln w="127000">
            <a:solidFill>
              <a:schemeClr val="accent4">
                <a:lumMod val="40000"/>
                <a:lumOff val="60000"/>
              </a:schemeClr>
            </a:solidFill>
          </a:ln>
          <a:scene3d>
            <a:camera prst="orthographicFront">
              <a:rot lat="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6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2  P.M.</a:t>
            </a:r>
            <a:endParaRPr lang="zh-CN" altLang="en-US" sz="166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29442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281</TotalTime>
  <Words>210</Words>
  <Application>Microsoft Office PowerPoint</Application>
  <PresentationFormat>自定义</PresentationFormat>
  <Paragraphs>34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7" baseType="lpstr">
      <vt:lpstr>广告毛笔字体</vt:lpstr>
      <vt:lpstr>楷体</vt:lpstr>
      <vt:lpstr>Arial</vt:lpstr>
      <vt:lpstr>Calibri</vt:lpstr>
      <vt:lpstr>Calibri Light</vt:lpstr>
      <vt:lpstr>Office 主题​​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谢 尘竹</dc:creator>
  <cp:lastModifiedBy>谢 尘竹</cp:lastModifiedBy>
  <cp:revision>126</cp:revision>
  <dcterms:created xsi:type="dcterms:W3CDTF">2020-11-28T06:45:24Z</dcterms:created>
  <dcterms:modified xsi:type="dcterms:W3CDTF">2020-11-28T11:29:04Z</dcterms:modified>
</cp:coreProperties>
</file>

<file path=docProps/thumbnail.jpeg>
</file>